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3" r:id="rId10"/>
    <p:sldId id="265" r:id="rId11"/>
    <p:sldId id="268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76308" autoAdjust="0"/>
  </p:normalViewPr>
  <p:slideViewPr>
    <p:cSldViewPr snapToGrid="0">
      <p:cViewPr varScale="1">
        <p:scale>
          <a:sx n="53" d="100"/>
          <a:sy n="53" d="100"/>
        </p:scale>
        <p:origin x="13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988A4-9B3F-4CD0-9F8E-03D280B14D55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27FEB-BA68-4B60-A4F2-AB640BE01DA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27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1.- Publicación </a:t>
            </a:r>
            <a:r>
              <a:rPr lang="es-CL" dirty="0" err="1"/>
              <a:t>Scopus</a:t>
            </a:r>
            <a:endParaRPr lang="es-CL" dirty="0"/>
          </a:p>
          <a:p>
            <a:r>
              <a:rPr lang="es-CL" dirty="0"/>
              <a:t>2.- Tutor UCN + Tutor externo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27FEB-BA68-4B60-A4F2-AB640BE01DA7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433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Titulación con Propuesta de Tesis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27FEB-BA68-4B60-A4F2-AB640BE01DA7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645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Titulación con Propuesta de Tesis</a:t>
            </a:r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27FEB-BA68-4B60-A4F2-AB640BE01DA7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233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70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961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49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530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80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502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407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454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6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174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177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35100-48F4-4FAD-89CB-A0CBDE7E1296}" type="datetimeFigureOut">
              <a:rPr lang="es-CL" smtClean="0"/>
              <a:t>21-12-2020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62F1-9256-44AA-A7CD-123BD14E041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315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3249" b="8144"/>
          <a:stretch/>
        </p:blipFill>
        <p:spPr bwMode="auto">
          <a:xfrm>
            <a:off x="-20460" y="1"/>
            <a:ext cx="12223878" cy="6858000"/>
          </a:xfrm>
          <a:prstGeom prst="rect">
            <a:avLst/>
          </a:prstGeom>
          <a:solidFill>
            <a:srgbClr val="000000">
              <a:alpha val="47059"/>
            </a:srgbClr>
          </a:solidFill>
          <a:ln>
            <a:noFill/>
          </a:ln>
        </p:spPr>
      </p:pic>
      <p:sp>
        <p:nvSpPr>
          <p:cNvPr id="28" name="Rectángulo 27"/>
          <p:cNvSpPr/>
          <p:nvPr/>
        </p:nvSpPr>
        <p:spPr>
          <a:xfrm>
            <a:off x="8419723" y="0"/>
            <a:ext cx="3772276" cy="101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2"/>
            <a:ext cx="8419723" cy="101470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128000" tIns="64000" rIns="128000" bIns="64000" anchor="ctr"/>
          <a:lstStyle/>
          <a:p>
            <a:endParaRPr lang="es-CL"/>
          </a:p>
        </p:txBody>
      </p:sp>
      <p:pic>
        <p:nvPicPr>
          <p:cNvPr id="5" name="Imagen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096" y="121299"/>
            <a:ext cx="3384451" cy="79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117" y="-164752"/>
            <a:ext cx="4068882" cy="1179455"/>
          </a:xfrm>
          <a:prstGeom prst="rect">
            <a:avLst/>
          </a:prstGeom>
        </p:spPr>
      </p:pic>
      <p:pic>
        <p:nvPicPr>
          <p:cNvPr id="7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918" y="5575070"/>
            <a:ext cx="1197902" cy="1169381"/>
          </a:xfrm>
          <a:prstGeom prst="rect">
            <a:avLst/>
          </a:prstGeom>
        </p:spPr>
      </p:pic>
      <p:pic>
        <p:nvPicPr>
          <p:cNvPr id="8" name="Picture 9" descr="entrada princip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18" y="5800115"/>
            <a:ext cx="1946924" cy="93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sabel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0526" y="5821942"/>
            <a:ext cx="1859277" cy="92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auditorio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8343" y="5830314"/>
            <a:ext cx="1703601" cy="91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www.lavozdelnorte.cl/wp-content/uploads/2013/07/FacultaddeCienciasdelMarUCN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20" y="5827182"/>
            <a:ext cx="1801598" cy="90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0084" y="5804895"/>
            <a:ext cx="2026931" cy="930004"/>
          </a:xfrm>
          <a:prstGeom prst="rect">
            <a:avLst/>
          </a:prstGeom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18" y="6735721"/>
            <a:ext cx="12180582" cy="1362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914177"/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1418" y="5273223"/>
            <a:ext cx="12192000" cy="57449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914177"/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23" name="Picture 2" descr="F:\02 Paquetes\Logos UCN\UCN TRANS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39" y="2277808"/>
            <a:ext cx="579739" cy="56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6442542" y="2588917"/>
            <a:ext cx="543992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rIns="0" rtlCol="0">
            <a:spAutoFit/>
          </a:bodyPr>
          <a:lstStyle/>
          <a:p>
            <a:pPr algn="ctr"/>
            <a:r>
              <a:rPr lang="es-CL" sz="80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endParaRPr lang="es-CL" sz="199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056902" y="3691145"/>
            <a:ext cx="9601198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</a:t>
            </a:r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AGÍSTER EN 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</a:t>
            </a:r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ESTIÓN DE 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NFORMACIÓN Y 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ECNOLOGÍAS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922912" y="1891728"/>
            <a:ext cx="1535373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CL" sz="1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102000" y="1891728"/>
            <a:ext cx="3496245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CL" sz="1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371445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 rot="16200000">
            <a:off x="-3012540" y="3012539"/>
            <a:ext cx="6858003" cy="83292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128000" tIns="64000" rIns="128000" bIns="6400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MAGÍSTER EN GESTIÓN DE INFORMACIÓN 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TECNOLOGIAS</a:t>
            </a:r>
          </a:p>
        </p:txBody>
      </p:sp>
      <p:pic>
        <p:nvPicPr>
          <p:cNvPr id="4" name="Picture 2" descr="F:\02 Paquetes\Logos UCN\UCN TRA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22" y="4350895"/>
            <a:ext cx="579739" cy="56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CuadroTexto"/>
          <p:cNvSpPr txBox="1"/>
          <p:nvPr/>
        </p:nvSpPr>
        <p:spPr>
          <a:xfrm>
            <a:off x="6770825" y="4662004"/>
            <a:ext cx="543992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rIns="0" rtlCol="0">
            <a:spAutoFit/>
          </a:bodyPr>
          <a:lstStyle/>
          <a:p>
            <a:pPr algn="ctr"/>
            <a:r>
              <a:rPr lang="es-CL" sz="80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endParaRPr lang="es-CL" sz="199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3 Rectángulo"/>
          <p:cNvSpPr/>
          <p:nvPr/>
        </p:nvSpPr>
        <p:spPr>
          <a:xfrm>
            <a:off x="1385185" y="5764232"/>
            <a:ext cx="9601198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</a:t>
            </a:r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AGÍSTER EN </a:t>
            </a:r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</a:t>
            </a:r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ESTIÓN DE </a:t>
            </a:r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NFORMACIÓN Y </a:t>
            </a:r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ECNOLOGÍAS</a:t>
            </a:r>
          </a:p>
        </p:txBody>
      </p:sp>
      <p:sp>
        <p:nvSpPr>
          <p:cNvPr id="7" name="4 Rectángulo"/>
          <p:cNvSpPr/>
          <p:nvPr/>
        </p:nvSpPr>
        <p:spPr>
          <a:xfrm>
            <a:off x="7251195" y="3964815"/>
            <a:ext cx="1535373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CL" sz="1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</a:t>
            </a:r>
          </a:p>
        </p:txBody>
      </p:sp>
      <p:sp>
        <p:nvSpPr>
          <p:cNvPr id="8" name="5 Rectángulo"/>
          <p:cNvSpPr/>
          <p:nvPr/>
        </p:nvSpPr>
        <p:spPr>
          <a:xfrm>
            <a:off x="3430283" y="3964815"/>
            <a:ext cx="3496245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CL" sz="1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MG</a:t>
            </a:r>
          </a:p>
        </p:txBody>
      </p:sp>
      <p:sp>
        <p:nvSpPr>
          <p:cNvPr id="9" name="21 CuadroTexto"/>
          <p:cNvSpPr txBox="1"/>
          <p:nvPr/>
        </p:nvSpPr>
        <p:spPr>
          <a:xfrm>
            <a:off x="4145099" y="2666720"/>
            <a:ext cx="4300534" cy="837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28000" tIns="64000" rIns="128000" bIns="64000">
            <a:spAutoFit/>
          </a:bodyPr>
          <a:lstStyle/>
          <a:p>
            <a:pPr algn="ctr">
              <a:buFontTx/>
              <a:buNone/>
              <a:defRPr/>
            </a:pPr>
            <a:r>
              <a:rPr lang="es-ES_tradnl" sz="1400" b="1" dirty="0">
                <a:latin typeface="Arial" pitchFamily="34" charset="0"/>
                <a:cs typeface="Arial" pitchFamily="34" charset="0"/>
              </a:rPr>
              <a:t>INFORMACIONES Y CONTACTO</a:t>
            </a:r>
          </a:p>
          <a:p>
            <a:pPr algn="ctr">
              <a:buFontTx/>
              <a:buNone/>
              <a:defRPr/>
            </a:pPr>
            <a:endParaRPr lang="es-ES_tradnl" sz="800" b="1" dirty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440002" algn="r"/>
                <a:tab pos="3780006" algn="ctr"/>
                <a:tab pos="7560010" algn="r"/>
              </a:tabLst>
            </a:pPr>
            <a:r>
              <a:rPr lang="es-ES_tradnl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Dr. Jorge Alfaro.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440002" algn="r"/>
                <a:tab pos="3780006" algn="ctr"/>
                <a:tab pos="7560010" algn="r"/>
              </a:tabLst>
            </a:pPr>
            <a:r>
              <a:rPr lang="es-ES_tradnl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jalfaro@ucn.cl</a:t>
            </a:r>
          </a:p>
        </p:txBody>
      </p:sp>
      <p:sp>
        <p:nvSpPr>
          <p:cNvPr id="10" name="22 CuadroTexto"/>
          <p:cNvSpPr txBox="1"/>
          <p:nvPr/>
        </p:nvSpPr>
        <p:spPr>
          <a:xfrm>
            <a:off x="4038503" y="420826"/>
            <a:ext cx="4500594" cy="20528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28000" tIns="64000" rIns="128000" bIns="64000">
            <a:spAutoFit/>
          </a:bodyPr>
          <a:lstStyle/>
          <a:p>
            <a:pPr algn="ctr">
              <a:buFontTx/>
              <a:buNone/>
              <a:defRPr/>
            </a:pPr>
            <a:r>
              <a:rPr lang="es-ES_tradnl" sz="1600" b="1" dirty="0">
                <a:latin typeface="Arial" pitchFamily="34" charset="0"/>
                <a:cs typeface="Arial" pitchFamily="34" charset="0"/>
              </a:rPr>
              <a:t>ARANCELES</a:t>
            </a:r>
          </a:p>
          <a:p>
            <a:pPr algn="ctr">
              <a:buFontTx/>
              <a:buNone/>
              <a:defRPr/>
            </a:pPr>
            <a:endParaRPr lang="es-ES_tradnl" sz="900" b="1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1440002" algn="r"/>
                <a:tab pos="3780006" algn="ctr"/>
                <a:tab pos="7560010" algn="r"/>
              </a:tabLst>
            </a:pPr>
            <a:r>
              <a:rPr lang="es-ES_tradn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Arancel Básico Anual - 2020: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1440002" algn="r"/>
                <a:tab pos="3780006" algn="ctr"/>
                <a:tab pos="7560010" algn="r"/>
              </a:tabLst>
            </a:pPr>
            <a:r>
              <a:rPr lang="es-ES_tradn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lang="es-ES_tradnl" sz="1400" dirty="0" bmk="">
                <a:latin typeface="Arial" pitchFamily="34" charset="0"/>
                <a:cs typeface="Arial" pitchFamily="34" charset="0"/>
              </a:rPr>
              <a:t>$285.000.- (US$400)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440002" algn="r"/>
                <a:tab pos="3780006" algn="ctr"/>
                <a:tab pos="7560010" algn="r"/>
              </a:tabLst>
            </a:pPr>
            <a:r>
              <a:rPr lang="es-ES_tradnl" sz="1400" dirty="0" bmk="">
                <a:latin typeface="Arial" pitchFamily="34" charset="0"/>
                <a:cs typeface="Arial" pitchFamily="34" charset="0"/>
              </a:rPr>
              <a:t>	</a:t>
            </a:r>
            <a:endParaRPr lang="es-CL" sz="1400" dirty="0" bmk="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1440002" algn="r"/>
                <a:tab pos="3780006" algn="ctr"/>
                <a:tab pos="7560010" algn="r"/>
              </a:tabLst>
            </a:pPr>
            <a:r>
              <a:rPr lang="es-ES_tradnl" sz="1400" dirty="0" bmk="">
                <a:latin typeface="Arial" pitchFamily="34" charset="0"/>
                <a:ea typeface="Times New Roman" pitchFamily="18" charset="0"/>
                <a:cs typeface="Arial" pitchFamily="34" charset="0"/>
              </a:rPr>
              <a:t> Valor del Programa - 2020:    </a:t>
            </a:r>
            <a:r>
              <a:rPr lang="es-ES_tradnl" sz="1400" baseline="30000" dirty="0" bmk="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0002" algn="r"/>
                <a:tab pos="3780006" algn="ctr"/>
                <a:tab pos="7560010" algn="r"/>
              </a:tabLst>
            </a:pPr>
            <a:r>
              <a:rPr lang="es-ES_tradn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$6.400.000.- (US$9.300)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1440002" algn="r"/>
                <a:tab pos="3780006" algn="ctr"/>
                <a:tab pos="7560010" algn="r"/>
              </a:tabLst>
            </a:pPr>
            <a:endParaRPr lang="es-ES_tradnl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0002" algn="r"/>
                <a:tab pos="3780006" algn="ctr"/>
                <a:tab pos="7560010" algn="r"/>
              </a:tabLst>
            </a:pPr>
            <a:r>
              <a:rPr lang="es-ES_tradn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es-CL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3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 rot="16200000">
            <a:off x="-3012540" y="3012539"/>
            <a:ext cx="6858003" cy="83292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128000" tIns="64000" rIns="128000" bIns="6400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MAGÍSTER EN GESTIÓN DE INFORMACIÓN 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TECNOLOGIAS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47D79-AD07-4166-BF19-BC7831A04C7E}"/>
              </a:ext>
            </a:extLst>
          </p:cNvPr>
          <p:cNvSpPr txBox="1"/>
          <p:nvPr/>
        </p:nvSpPr>
        <p:spPr>
          <a:xfrm>
            <a:off x="832923" y="438912"/>
            <a:ext cx="1135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29D90E-CB4C-43AA-9C29-68998314FDE9}"/>
              </a:ext>
            </a:extLst>
          </p:cNvPr>
          <p:cNvSpPr txBox="1"/>
          <p:nvPr/>
        </p:nvSpPr>
        <p:spPr>
          <a:xfrm>
            <a:off x="2677885" y="1447800"/>
            <a:ext cx="720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2800" dirty="0"/>
              <a:t>Becas MGIT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/>
              <a:t>Becas UCN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/>
              <a:t>Proyecto MEC</a:t>
            </a:r>
          </a:p>
        </p:txBody>
      </p:sp>
    </p:spTree>
    <p:extLst>
      <p:ext uri="{BB962C8B-B14F-4D97-AF65-F5344CB8AC3E}">
        <p14:creationId xmlns:p14="http://schemas.microsoft.com/office/powerpoint/2010/main" val="304497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04" y="432821"/>
            <a:ext cx="8648700" cy="5648325"/>
          </a:xfrm>
          <a:prstGeom prst="rect">
            <a:avLst/>
          </a:prstGeom>
        </p:spPr>
      </p:pic>
      <p:sp>
        <p:nvSpPr>
          <p:cNvPr id="3" name="1 CuadroTexto"/>
          <p:cNvSpPr txBox="1"/>
          <p:nvPr/>
        </p:nvSpPr>
        <p:spPr>
          <a:xfrm rot="16200000">
            <a:off x="-3012540" y="3012539"/>
            <a:ext cx="6858003" cy="83292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128000" tIns="64000" rIns="128000" bIns="6400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MAGÍSTER EN GESTIÓN DE INFORMACIÓN 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TECNOLOGIAS</a:t>
            </a:r>
          </a:p>
        </p:txBody>
      </p:sp>
    </p:spTree>
    <p:extLst>
      <p:ext uri="{BB962C8B-B14F-4D97-AF65-F5344CB8AC3E}">
        <p14:creationId xmlns:p14="http://schemas.microsoft.com/office/powerpoint/2010/main" val="144836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 rot="16200000">
            <a:off x="-3012540" y="3012539"/>
            <a:ext cx="6858003" cy="83292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128000" tIns="64000" rIns="128000" bIns="6400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MAGÍSTER EN GESTIÓN DE INFORMACIÓN 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TECNOLOGIAS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299" y="84710"/>
            <a:ext cx="8143412" cy="66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2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 rot="16200000">
            <a:off x="-3012540" y="3012539"/>
            <a:ext cx="6858003" cy="83292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128000" tIns="64000" rIns="128000" bIns="6400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MAGÍSTER EN GESTIÓN DE INFORMACIÓN 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TECNOLOGIAS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01" y="638995"/>
            <a:ext cx="9207280" cy="53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 rot="16200000">
            <a:off x="-3012540" y="3012539"/>
            <a:ext cx="6858003" cy="83292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128000" tIns="64000" rIns="128000" bIns="6400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MAGÍSTER EN GESTIÓN DE INFORMACIÓN 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TECNOLOGIAS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55" y="575225"/>
            <a:ext cx="87915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6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 rot="16200000">
            <a:off x="-3012540" y="3012539"/>
            <a:ext cx="6858003" cy="83292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128000" tIns="64000" rIns="128000" bIns="6400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MAGÍSTER EN GESTIÓN DE INFORMACIÓN 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TECNOLOGIAS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05060-7F7C-48D8-9096-7A3413E7D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823" y="1259490"/>
            <a:ext cx="10424122" cy="4339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D47D79-AD07-4166-BF19-BC7831A04C7E}"/>
              </a:ext>
            </a:extLst>
          </p:cNvPr>
          <p:cNvSpPr txBox="1"/>
          <p:nvPr/>
        </p:nvSpPr>
        <p:spPr>
          <a:xfrm>
            <a:off x="832923" y="438912"/>
            <a:ext cx="1135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ARTICULACIÓN MGIT – ICI COQUIMBO</a:t>
            </a:r>
          </a:p>
        </p:txBody>
      </p:sp>
    </p:spTree>
    <p:extLst>
      <p:ext uri="{BB962C8B-B14F-4D97-AF65-F5344CB8AC3E}">
        <p14:creationId xmlns:p14="http://schemas.microsoft.com/office/powerpoint/2010/main" val="244402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 rot="16200000">
            <a:off x="-3012540" y="3012539"/>
            <a:ext cx="6858003" cy="83292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128000" tIns="64000" rIns="128000" bIns="6400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MAGÍSTER EN GESTIÓN DE INFORMACIÓN 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TECNOLOGIAS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47D79-AD07-4166-BF19-BC7831A04C7E}"/>
              </a:ext>
            </a:extLst>
          </p:cNvPr>
          <p:cNvSpPr txBox="1"/>
          <p:nvPr/>
        </p:nvSpPr>
        <p:spPr>
          <a:xfrm>
            <a:off x="832923" y="438912"/>
            <a:ext cx="1135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ARTICULACIÓN MGIT – ICCI COQUIMBO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3FDDC-B7DB-41EF-8476-B109E911D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26" y="1251857"/>
            <a:ext cx="10556922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 rot="16200000">
            <a:off x="-3012540" y="3012539"/>
            <a:ext cx="6858003" cy="83292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128000" tIns="64000" rIns="128000" bIns="6400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MAGÍSTER EN GESTIÓN DE INFORMACIÓN 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TECNOLOGIAS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CE3FE-FF9F-4397-8B66-515FE55A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81" y="783770"/>
            <a:ext cx="8589265" cy="52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6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 rot="16200000">
            <a:off x="-3012540" y="3012539"/>
            <a:ext cx="6858003" cy="83292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128000" tIns="64000" rIns="128000" bIns="6400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MAGÍSTER EN GESTIÓN DE INFORMACIÓN 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TECNOLOGIAS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90356-8ABC-4499-A1B4-A73C7041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69" y="-3771"/>
            <a:ext cx="7249885" cy="67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69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179</Words>
  <Application>Microsoft Office PowerPoint</Application>
  <PresentationFormat>Widescreen</PresentationFormat>
  <Paragraphs>54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Alfaro</dc:creator>
  <cp:lastModifiedBy>Jorge Alfaro</cp:lastModifiedBy>
  <cp:revision>14</cp:revision>
  <dcterms:created xsi:type="dcterms:W3CDTF">2020-01-25T22:14:16Z</dcterms:created>
  <dcterms:modified xsi:type="dcterms:W3CDTF">2020-12-21T20:06:33Z</dcterms:modified>
</cp:coreProperties>
</file>